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1ABE-FE15-4E00-8A70-1E18FC9F98D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E498-B55F-4A8A-BA13-F94C99468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1ABE-FE15-4E00-8A70-1E18FC9F98D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E498-B55F-4A8A-BA13-F94C99468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1ABE-FE15-4E00-8A70-1E18FC9F98D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E498-B55F-4A8A-BA13-F94C99468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1ABE-FE15-4E00-8A70-1E18FC9F98D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E498-B55F-4A8A-BA13-F94C99468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1ABE-FE15-4E00-8A70-1E18FC9F98D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E498-B55F-4A8A-BA13-F94C99468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1ABE-FE15-4E00-8A70-1E18FC9F98D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E498-B55F-4A8A-BA13-F94C99468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1ABE-FE15-4E00-8A70-1E18FC9F98D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E498-B55F-4A8A-BA13-F94C99468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1ABE-FE15-4E00-8A70-1E18FC9F98D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E498-B55F-4A8A-BA13-F94C99468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1ABE-FE15-4E00-8A70-1E18FC9F98D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E498-B55F-4A8A-BA13-F94C99468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1ABE-FE15-4E00-8A70-1E18FC9F98D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E498-B55F-4A8A-BA13-F94C99468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11ABE-FE15-4E00-8A70-1E18FC9F98D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DE498-B55F-4A8A-BA13-F94C994682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11ABE-FE15-4E00-8A70-1E18FC9F98D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E498-B55F-4A8A-BA13-F94C994682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/>
              <a:t/>
            </a:r>
            <a:br>
              <a:rPr lang="en-US" sz="2200" b="1" dirty="0"/>
            </a:br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sz="2700" b="1" dirty="0" smtClean="0"/>
              <a:t>SOCIAL </a:t>
            </a:r>
            <a:r>
              <a:rPr lang="en-US" sz="2700" b="1" dirty="0"/>
              <a:t>INVESTMENTS, MATERIAL “HAND-OUTS” AND POLITICIZATION OF POVERTY IN AFRICA</a:t>
            </a:r>
            <a:r>
              <a:rPr lang="en-US" sz="4900" dirty="0"/>
              <a:t/>
            </a:r>
            <a:br>
              <a:rPr lang="en-US" sz="4900" dirty="0"/>
            </a:b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By</a:t>
            </a:r>
          </a:p>
          <a:p>
            <a:pPr algn="ctr">
              <a:buNone/>
            </a:pPr>
            <a:r>
              <a:rPr lang="en-US" dirty="0" smtClean="0"/>
              <a:t>Ugwu Anthony Chinedu </a:t>
            </a:r>
          </a:p>
          <a:p>
            <a:pPr algn="ctr">
              <a:buNone/>
            </a:pPr>
            <a:r>
              <a:rPr lang="en-US" dirty="0" smtClean="0"/>
              <a:t>&amp;</a:t>
            </a:r>
          </a:p>
          <a:p>
            <a:pPr algn="ctr">
              <a:buNone/>
            </a:pPr>
            <a:r>
              <a:rPr lang="en-US" dirty="0" err="1" smtClean="0"/>
              <a:t>Okoli</a:t>
            </a:r>
            <a:r>
              <a:rPr lang="en-US" dirty="0" smtClean="0"/>
              <a:t> Al </a:t>
            </a:r>
            <a:r>
              <a:rPr lang="en-US" dirty="0" err="1" smtClean="0"/>
              <a:t>Chukwuma</a:t>
            </a:r>
            <a:endParaRPr lang="en-US" dirty="0" smtClean="0"/>
          </a:p>
          <a:p>
            <a:pPr>
              <a:buNone/>
            </a:pPr>
            <a:r>
              <a:rPr lang="en-US" sz="2000" dirty="0" smtClean="0"/>
              <a:t>             Department of Political Science Federal University of Lafia, Nigeria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Way </a:t>
            </a:r>
            <a:r>
              <a:rPr lang="en-US" dirty="0" err="1" smtClean="0"/>
              <a:t>Foward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 governance </a:t>
            </a:r>
          </a:p>
          <a:p>
            <a:r>
              <a:rPr lang="en-US" dirty="0" smtClean="0"/>
              <a:t>Constitutionalising the package for sustainability</a:t>
            </a:r>
          </a:p>
          <a:p>
            <a:r>
              <a:rPr lang="en-US" dirty="0" err="1" smtClean="0"/>
              <a:t>Strenghtening</a:t>
            </a:r>
            <a:r>
              <a:rPr lang="en-US" dirty="0" smtClean="0"/>
              <a:t> partnership to eradicate poverty</a:t>
            </a:r>
          </a:p>
          <a:p>
            <a:r>
              <a:rPr lang="en-US" dirty="0" smtClean="0"/>
              <a:t>Building a self sustaining economy and moving away from rent and mono economy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 </a:t>
            </a:r>
          </a:p>
          <a:p>
            <a:endParaRPr lang="en-US" dirty="0"/>
          </a:p>
          <a:p>
            <a:r>
              <a:rPr lang="en-US" dirty="0" smtClean="0"/>
              <a:t>                   for </a:t>
            </a:r>
          </a:p>
          <a:p>
            <a:endParaRPr lang="en-US" dirty="0"/>
          </a:p>
          <a:p>
            <a:r>
              <a:rPr lang="en-US" dirty="0" smtClean="0"/>
              <a:t>                              Listening</a:t>
            </a:r>
            <a:endParaRPr lang="en-US" dirty="0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dirty="0" smtClean="0"/>
              <a:t>The place of public policy in modern political systems</a:t>
            </a:r>
          </a:p>
          <a:p>
            <a:pPr>
              <a:buNone/>
            </a:pPr>
            <a:endParaRPr lang="en-US" sz="10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Essence of the authoritative allocation of values</a:t>
            </a:r>
          </a:p>
          <a:p>
            <a:pPr>
              <a:buNone/>
            </a:pPr>
            <a:endParaRPr lang="en-US" sz="10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Guide to </a:t>
            </a:r>
            <a:r>
              <a:rPr lang="en-US" sz="2800" dirty="0"/>
              <a:t>civic rationality, selflessness and due diligence </a:t>
            </a:r>
            <a:r>
              <a:rPr lang="en-US" sz="2800" dirty="0" smtClean="0"/>
              <a:t>for </a:t>
            </a:r>
            <a:r>
              <a:rPr lang="en-US" sz="2800" dirty="0"/>
              <a:t>delivery of public </a:t>
            </a:r>
            <a:r>
              <a:rPr lang="en-US" sz="2800" dirty="0" smtClean="0"/>
              <a:t>good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African experience in policy formulation and implementation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The Nigerian case with social investment policy under president M. Buhari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of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Nigeria’s assumption of the global poverty capital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Under evaluation of the social investment </a:t>
            </a:r>
            <a:r>
              <a:rPr lang="en-US" dirty="0" err="1" smtClean="0"/>
              <a:t>programme</a:t>
            </a:r>
            <a:r>
              <a:rPr lang="en-US" dirty="0" smtClean="0"/>
              <a:t> (N-SIP) under Buhari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Preeminence of politics over professionalism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Use of N-SIP as electioneering strategy to lure the poor to vote even against themselves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Perpetuation of inequality and macro/micro economic imbalance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 state of the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 Schools of thought on social investments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Scholars for the welfare state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Scholars for the social investment state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Popularity of the investment state over the welfare state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 neutral argument of actor and environmental factor as the critical determinants of social investment output 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Theoretical Framework</a:t>
            </a:r>
            <a:r>
              <a:rPr lang="en-US" sz="3600" dirty="0" smtClean="0"/>
              <a:t>: </a:t>
            </a:r>
            <a:r>
              <a:rPr lang="en-US" sz="2400" dirty="0" smtClean="0"/>
              <a:t>Marxian Theory of production</a:t>
            </a:r>
            <a:r>
              <a:rPr lang="en-US" sz="2800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The Historical/Accidental barriers to prosperity in Africa/ Nigeria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The story of Walter Rodney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The insights of Claude </a:t>
            </a:r>
            <a:r>
              <a:rPr lang="en-US" dirty="0" err="1" smtClean="0"/>
              <a:t>Ake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 post –independence Africa/ Nigeria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Nature of African Politics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Complications of global capitalism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 Eye of the Needle: N-SIP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Giant in size but dwarf in performance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Many have acclaimed the massive social investment programmes that have been unveiled by the Buhari </a:t>
            </a:r>
            <a:r>
              <a:rPr lang="en-US" sz="2800" dirty="0" err="1" smtClean="0"/>
              <a:t>administaration</a:t>
            </a:r>
            <a:r>
              <a:rPr lang="en-US" sz="2800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Six in number though four are more prominent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524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six National Social Investment Programmes (N-SIP) under President Buhari</a:t>
            </a:r>
            <a:endParaRPr lang="en-US" sz="3200" dirty="0"/>
          </a:p>
        </p:txBody>
      </p:sp>
      <p:pic>
        <p:nvPicPr>
          <p:cNvPr id="4" name="Content Placeholder 3" descr="Screen Shot 2016-02-06 at 8.13.44 PM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600201"/>
            <a:ext cx="6400799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to smile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dirty="0" smtClean="0"/>
              <a:t>   Obviously N-SIP has recorded some modest  achievements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It has admitted that social investment programmes in Nigeria have failed in the past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It has also brought on board many partners within Nigeria and beyond to assist in the onerous task of </a:t>
            </a:r>
            <a:r>
              <a:rPr lang="en-US" sz="2800" dirty="0" err="1" smtClean="0"/>
              <a:t>realising</a:t>
            </a:r>
            <a:r>
              <a:rPr lang="en-US" sz="2800" dirty="0" smtClean="0"/>
              <a:t> SDG 1 in Nigeria in a record time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It has generated a credible data base for unemployed graduates in Nigeria. such data are needed for national planning.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Social and financial inclusion have been prioritized to reduce poverty and social conflicts  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yet </a:t>
            </a:r>
            <a:r>
              <a:rPr lang="en-US" dirty="0" err="1" smtClean="0"/>
              <a:t>uhuru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Rising inequality</a:t>
            </a:r>
          </a:p>
          <a:p>
            <a:r>
              <a:rPr lang="en-US" dirty="0" smtClean="0"/>
              <a:t>Insensitive political class</a:t>
            </a:r>
          </a:p>
          <a:p>
            <a:r>
              <a:rPr lang="en-US" dirty="0" smtClean="0"/>
              <a:t>Corruption in N-SIP management</a:t>
            </a:r>
          </a:p>
          <a:p>
            <a:r>
              <a:rPr lang="en-US" dirty="0" smtClean="0"/>
              <a:t>Weak bureaucracy </a:t>
            </a:r>
          </a:p>
          <a:p>
            <a:r>
              <a:rPr lang="en-US" dirty="0" smtClean="0"/>
              <a:t>Poor funding</a:t>
            </a:r>
          </a:p>
          <a:p>
            <a:r>
              <a:rPr lang="en-US" dirty="0" smtClean="0"/>
              <a:t>Poor data for adequate planning</a:t>
            </a:r>
          </a:p>
          <a:p>
            <a:r>
              <a:rPr lang="en-US" dirty="0" smtClean="0"/>
              <a:t>Poor monitoring and evaluation mechanism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407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   SOCIAL INVESTMENTS, MATERIAL “HAND-OUTS” AND POLITICIZATION OF POVERTY IN AFRICA </vt:lpstr>
      <vt:lpstr>Introduction </vt:lpstr>
      <vt:lpstr>Statement of the problem</vt:lpstr>
      <vt:lpstr>The state of the Art</vt:lpstr>
      <vt:lpstr>Theoretical Framework: Marxian Theory of production  </vt:lpstr>
      <vt:lpstr>The Eye of the Needle: N-SIP</vt:lpstr>
      <vt:lpstr>The six National Social Investment Programmes (N-SIP) under President Buhari</vt:lpstr>
      <vt:lpstr>Reasons to smile </vt:lpstr>
      <vt:lpstr>Not yet uhuru</vt:lpstr>
      <vt:lpstr>The Way Foward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INVESTMENTS, MATERIAL “HAND-OUTS” AND POLITICIZATION OF POVERTY IN AFRICA</dc:title>
  <dc:creator>HP</dc:creator>
  <cp:lastModifiedBy>AP-RIC</cp:lastModifiedBy>
  <cp:revision>3</cp:revision>
  <dcterms:created xsi:type="dcterms:W3CDTF">2019-10-01T03:16:31Z</dcterms:created>
  <dcterms:modified xsi:type="dcterms:W3CDTF">2019-12-03T12:34:30Z</dcterms:modified>
</cp:coreProperties>
</file>